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2"/>
  </p:notesMasterIdLst>
  <p:handoutMasterIdLst>
    <p:handoutMasterId r:id="rId323"/>
  </p:handoutMasterIdLst>
  <p:sldIdLst>
    <p:sldId id="325" r:id="rId2"/>
    <p:sldId id="478" r:id="rId3"/>
    <p:sldId id="479" r:id="rId4"/>
    <p:sldId id="1049" r:id="rId5"/>
    <p:sldId id="488" r:id="rId6"/>
    <p:sldId id="942" r:id="rId7"/>
    <p:sldId id="487" r:id="rId8"/>
    <p:sldId id="489" r:id="rId9"/>
    <p:sldId id="326" r:id="rId10"/>
    <p:sldId id="327" r:id="rId11"/>
    <p:sldId id="328" r:id="rId12"/>
    <p:sldId id="329" r:id="rId13"/>
    <p:sldId id="477" r:id="rId14"/>
    <p:sldId id="1024" r:id="rId15"/>
    <p:sldId id="336" r:id="rId16"/>
    <p:sldId id="527" r:id="rId17"/>
    <p:sldId id="952" r:id="rId18"/>
    <p:sldId id="337" r:id="rId19"/>
    <p:sldId id="977" r:id="rId20"/>
    <p:sldId id="1031" r:id="rId21"/>
    <p:sldId id="490" r:id="rId22"/>
    <p:sldId id="1030" r:id="rId23"/>
    <p:sldId id="951" r:id="rId24"/>
    <p:sldId id="978" r:id="rId25"/>
    <p:sldId id="1028" r:id="rId26"/>
    <p:sldId id="497" r:id="rId27"/>
    <p:sldId id="1029" r:id="rId28"/>
    <p:sldId id="947" r:id="rId29"/>
    <p:sldId id="979" r:id="rId30"/>
    <p:sldId id="1023" r:id="rId31"/>
    <p:sldId id="339"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872" r:id="rId54"/>
    <p:sldId id="873" r:id="rId55"/>
    <p:sldId id="874" r:id="rId56"/>
    <p:sldId id="878" r:id="rId57"/>
    <p:sldId id="1025" r:id="rId58"/>
    <p:sldId id="879" r:id="rId59"/>
    <p:sldId id="930" r:id="rId60"/>
    <p:sldId id="754" r:id="rId61"/>
    <p:sldId id="491" r:id="rId62"/>
    <p:sldId id="969" r:id="rId63"/>
    <p:sldId id="953" r:id="rId64"/>
    <p:sldId id="877" r:id="rId65"/>
    <p:sldId id="492" r:id="rId66"/>
    <p:sldId id="1033" r:id="rId67"/>
    <p:sldId id="972" r:id="rId68"/>
    <p:sldId id="970" r:id="rId69"/>
    <p:sldId id="973" r:id="rId70"/>
    <p:sldId id="974" r:id="rId71"/>
    <p:sldId id="975" r:id="rId72"/>
    <p:sldId id="976" r:id="rId73"/>
    <p:sldId id="971" r:id="rId74"/>
    <p:sldId id="330" r:id="rId75"/>
    <p:sldId id="526" r:id="rId76"/>
    <p:sldId id="1038" r:id="rId77"/>
    <p:sldId id="1040" r:id="rId78"/>
    <p:sldId id="1041" r:id="rId79"/>
    <p:sldId id="1042" r:id="rId80"/>
    <p:sldId id="494" r:id="rId81"/>
    <p:sldId id="1034" r:id="rId82"/>
    <p:sldId id="1043" r:id="rId83"/>
    <p:sldId id="1044" r:id="rId84"/>
    <p:sldId id="943" r:id="rId85"/>
    <p:sldId id="982" r:id="rId86"/>
    <p:sldId id="944" r:id="rId87"/>
    <p:sldId id="983" r:id="rId88"/>
    <p:sldId id="535" r:id="rId89"/>
    <p:sldId id="536" r:id="rId90"/>
    <p:sldId id="331" r:id="rId91"/>
    <p:sldId id="332" r:id="rId92"/>
    <p:sldId id="493" r:id="rId93"/>
    <p:sldId id="333" r:id="rId94"/>
    <p:sldId id="955" r:id="rId95"/>
    <p:sldId id="335" r:id="rId96"/>
    <p:sldId id="495" r:id="rId97"/>
    <p:sldId id="997" r:id="rId98"/>
    <p:sldId id="525" r:id="rId99"/>
    <p:sldId id="358" r:id="rId100"/>
    <p:sldId id="345" r:id="rId101"/>
    <p:sldId id="344" r:id="rId102"/>
    <p:sldId id="361" r:id="rId103"/>
    <p:sldId id="351" r:id="rId104"/>
    <p:sldId id="956" r:id="rId105"/>
    <p:sldId id="346" r:id="rId106"/>
    <p:sldId id="347" r:id="rId107"/>
    <p:sldId id="498" r:id="rId108"/>
    <p:sldId id="349" r:id="rId109"/>
    <p:sldId id="380" r:id="rId110"/>
    <p:sldId id="348" r:id="rId111"/>
    <p:sldId id="353" r:id="rId112"/>
    <p:sldId id="499" r:id="rId113"/>
    <p:sldId id="485" r:id="rId114"/>
    <p:sldId id="965" r:id="rId115"/>
    <p:sldId id="991" r:id="rId116"/>
    <p:sldId id="1035" r:id="rId117"/>
    <p:sldId id="1036" r:id="rId118"/>
    <p:sldId id="992" r:id="rId119"/>
    <p:sldId id="993" r:id="rId120"/>
    <p:sldId id="994" r:id="rId121"/>
    <p:sldId id="995" r:id="rId122"/>
    <p:sldId id="996" r:id="rId123"/>
    <p:sldId id="1037" r:id="rId124"/>
    <p:sldId id="1045" r:id="rId125"/>
    <p:sldId id="966" r:id="rId126"/>
    <p:sldId id="967" r:id="rId127"/>
    <p:sldId id="957" r:id="rId128"/>
    <p:sldId id="968" r:id="rId129"/>
    <p:sldId id="958" r:id="rId130"/>
    <p:sldId id="959" r:id="rId131"/>
    <p:sldId id="960" r:id="rId132"/>
    <p:sldId id="962" r:id="rId133"/>
    <p:sldId id="963" r:id="rId134"/>
    <p:sldId id="964" r:id="rId135"/>
    <p:sldId id="984" r:id="rId136"/>
    <p:sldId id="985" r:id="rId137"/>
    <p:sldId id="987" r:id="rId138"/>
    <p:sldId id="988" r:id="rId139"/>
    <p:sldId id="989" r:id="rId140"/>
    <p:sldId id="1006" r:id="rId141"/>
    <p:sldId id="354" r:id="rId142"/>
    <p:sldId id="359" r:id="rId143"/>
    <p:sldId id="355" r:id="rId144"/>
    <p:sldId id="366" r:id="rId145"/>
    <p:sldId id="365" r:id="rId146"/>
    <p:sldId id="935" r:id="rId147"/>
    <p:sldId id="364" r:id="rId148"/>
    <p:sldId id="363" r:id="rId149"/>
    <p:sldId id="356" r:id="rId150"/>
    <p:sldId id="501" r:id="rId151"/>
    <p:sldId id="422" r:id="rId152"/>
    <p:sldId id="400" r:id="rId153"/>
    <p:sldId id="408" r:id="rId154"/>
    <p:sldId id="405" r:id="rId155"/>
    <p:sldId id="406" r:id="rId156"/>
    <p:sldId id="402" r:id="rId157"/>
    <p:sldId id="407" r:id="rId158"/>
    <p:sldId id="945" r:id="rId159"/>
    <p:sldId id="946" r:id="rId160"/>
    <p:sldId id="403" r:id="rId161"/>
    <p:sldId id="404" r:id="rId162"/>
    <p:sldId id="401" r:id="rId163"/>
    <p:sldId id="936" r:id="rId164"/>
    <p:sldId id="937" r:id="rId165"/>
    <p:sldId id="938" r:id="rId166"/>
    <p:sldId id="941" r:id="rId167"/>
    <p:sldId id="939" r:id="rId168"/>
    <p:sldId id="940" r:id="rId169"/>
    <p:sldId id="1047" r:id="rId170"/>
    <p:sldId id="424" r:id="rId171"/>
    <p:sldId id="906" r:id="rId172"/>
    <p:sldId id="425" r:id="rId173"/>
    <p:sldId id="427" r:id="rId174"/>
    <p:sldId id="428" r:id="rId175"/>
    <p:sldId id="429" r:id="rId176"/>
    <p:sldId id="301" r:id="rId177"/>
    <p:sldId id="302" r:id="rId178"/>
    <p:sldId id="304" r:id="rId179"/>
    <p:sldId id="306" r:id="rId180"/>
    <p:sldId id="389" r:id="rId181"/>
    <p:sldId id="390" r:id="rId182"/>
    <p:sldId id="311" r:id="rId183"/>
    <p:sldId id="431" r:id="rId184"/>
    <p:sldId id="432" r:id="rId185"/>
    <p:sldId id="503" r:id="rId186"/>
    <p:sldId id="305" r:id="rId187"/>
    <p:sldId id="310" r:id="rId188"/>
    <p:sldId id="518" r:id="rId189"/>
    <p:sldId id="312" r:id="rId190"/>
    <p:sldId id="313" r:id="rId191"/>
    <p:sldId id="309" r:id="rId192"/>
    <p:sldId id="324" r:id="rId193"/>
    <p:sldId id="308" r:id="rId194"/>
    <p:sldId id="307" r:id="rId195"/>
    <p:sldId id="430" r:id="rId196"/>
    <p:sldId id="314" r:id="rId197"/>
    <p:sldId id="323" r:id="rId198"/>
    <p:sldId id="315" r:id="rId199"/>
    <p:sldId id="316" r:id="rId200"/>
    <p:sldId id="319" r:id="rId201"/>
    <p:sldId id="396" r:id="rId202"/>
    <p:sldId id="321" r:id="rId203"/>
    <p:sldId id="322" r:id="rId204"/>
    <p:sldId id="394" r:id="rId205"/>
    <p:sldId id="395" r:id="rId206"/>
    <p:sldId id="393" r:id="rId207"/>
    <p:sldId id="954" r:id="rId208"/>
    <p:sldId id="274" r:id="rId209"/>
    <p:sldId id="372" r:id="rId210"/>
    <p:sldId id="1007" r:id="rId211"/>
    <p:sldId id="888" r:id="rId212"/>
    <p:sldId id="373" r:id="rId213"/>
    <p:sldId id="374" r:id="rId214"/>
    <p:sldId id="397" r:id="rId215"/>
    <p:sldId id="376" r:id="rId216"/>
    <p:sldId id="375" r:id="rId217"/>
    <p:sldId id="398" r:id="rId218"/>
    <p:sldId id="377" r:id="rId219"/>
    <p:sldId id="378" r:id="rId220"/>
    <p:sldId id="379" r:id="rId221"/>
    <p:sldId id="399" r:id="rId222"/>
    <p:sldId id="505" r:id="rId223"/>
    <p:sldId id="381" r:id="rId224"/>
    <p:sldId id="384" r:id="rId225"/>
    <p:sldId id="383" r:id="rId226"/>
    <p:sldId id="902" r:id="rId227"/>
    <p:sldId id="386" r:id="rId228"/>
    <p:sldId id="504" r:id="rId229"/>
    <p:sldId id="509" r:id="rId230"/>
    <p:sldId id="507" r:id="rId231"/>
    <p:sldId id="904" r:id="rId232"/>
    <p:sldId id="481" r:id="rId233"/>
    <p:sldId id="387" r:id="rId234"/>
    <p:sldId id="391" r:id="rId235"/>
    <p:sldId id="934" r:id="rId236"/>
    <p:sldId id="392" r:id="rId237"/>
    <p:sldId id="1008" r:id="rId238"/>
    <p:sldId id="1011" r:id="rId239"/>
    <p:sldId id="1012" r:id="rId240"/>
    <p:sldId id="1009" r:id="rId241"/>
    <p:sldId id="1018" r:id="rId242"/>
    <p:sldId id="1015" r:id="rId243"/>
    <p:sldId id="1019" r:id="rId244"/>
    <p:sldId id="1016" r:id="rId245"/>
    <p:sldId id="1014" r:id="rId246"/>
    <p:sldId id="1017" r:id="rId247"/>
    <p:sldId id="1048" r:id="rId248"/>
    <p:sldId id="423" r:id="rId249"/>
    <p:sldId id="949" r:id="rId250"/>
    <p:sldId id="522" r:id="rId251"/>
    <p:sldId id="523" r:id="rId252"/>
    <p:sldId id="981" r:id="rId253"/>
    <p:sldId id="409" r:id="rId254"/>
    <p:sldId id="410" r:id="rId255"/>
    <p:sldId id="411" r:id="rId256"/>
    <p:sldId id="1046" r:id="rId257"/>
    <p:sldId id="520" r:id="rId258"/>
    <p:sldId id="413" r:id="rId259"/>
    <p:sldId id="521" r:id="rId260"/>
    <p:sldId id="414" r:id="rId261"/>
    <p:sldId id="415" r:id="rId262"/>
    <p:sldId id="416" r:id="rId263"/>
    <p:sldId id="417" r:id="rId264"/>
    <p:sldId id="418" r:id="rId265"/>
    <p:sldId id="524" r:id="rId266"/>
    <p:sldId id="419" r:id="rId267"/>
    <p:sldId id="420" r:id="rId268"/>
    <p:sldId id="421" r:id="rId269"/>
    <p:sldId id="433" r:id="rId270"/>
    <p:sldId id="434" r:id="rId271"/>
    <p:sldId id="440" r:id="rId272"/>
    <p:sldId id="352" r:id="rId273"/>
    <p:sldId id="441" r:id="rId274"/>
    <p:sldId id="442" r:id="rId275"/>
    <p:sldId id="445" r:id="rId276"/>
    <p:sldId id="443" r:id="rId277"/>
    <p:sldId id="444" r:id="rId278"/>
    <p:sldId id="519" r:id="rId279"/>
    <p:sldId id="436" r:id="rId280"/>
    <p:sldId id="438" r:id="rId281"/>
    <p:sldId id="486" r:id="rId282"/>
    <p:sldId id="511" r:id="rId283"/>
    <p:sldId id="448" r:id="rId284"/>
    <p:sldId id="452" r:id="rId285"/>
    <p:sldId id="453" r:id="rId286"/>
    <p:sldId id="450" r:id="rId287"/>
    <p:sldId id="454" r:id="rId288"/>
    <p:sldId id="455" r:id="rId289"/>
    <p:sldId id="451" r:id="rId290"/>
    <p:sldId id="456" r:id="rId291"/>
    <p:sldId id="502" r:id="rId292"/>
    <p:sldId id="467" r:id="rId293"/>
    <p:sldId id="457" r:id="rId294"/>
    <p:sldId id="459" r:id="rId295"/>
    <p:sldId id="461" r:id="rId296"/>
    <p:sldId id="460" r:id="rId297"/>
    <p:sldId id="513" r:id="rId298"/>
    <p:sldId id="458" r:id="rId299"/>
    <p:sldId id="469" r:id="rId300"/>
    <p:sldId id="470" r:id="rId301"/>
    <p:sldId id="471" r:id="rId302"/>
    <p:sldId id="512" r:id="rId303"/>
    <p:sldId id="472" r:id="rId304"/>
    <p:sldId id="473" r:id="rId305"/>
    <p:sldId id="474" r:id="rId306"/>
    <p:sldId id="475" r:id="rId307"/>
    <p:sldId id="476" r:id="rId308"/>
    <p:sldId id="462" r:id="rId309"/>
    <p:sldId id="514" r:id="rId310"/>
    <p:sldId id="515" r:id="rId311"/>
    <p:sldId id="516" r:id="rId312"/>
    <p:sldId id="517" r:id="rId313"/>
    <p:sldId id="463" r:id="rId314"/>
    <p:sldId id="482" r:id="rId315"/>
    <p:sldId id="464" r:id="rId316"/>
    <p:sldId id="465" r:id="rId317"/>
    <p:sldId id="466" r:id="rId318"/>
    <p:sldId id="483" r:id="rId319"/>
    <p:sldId id="484" r:id="rId320"/>
    <p:sldId id="500" r:id="rId3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6" autoAdjust="0"/>
    <p:restoredTop sz="94577" autoAdjust="0"/>
  </p:normalViewPr>
  <p:slideViewPr>
    <p:cSldViewPr snapToGrid="0">
      <p:cViewPr varScale="1">
        <p:scale>
          <a:sx n="104" d="100"/>
          <a:sy n="104" d="100"/>
        </p:scale>
        <p:origin x="774" y="108"/>
      </p:cViewPr>
      <p:guideLst/>
    </p:cSldViewPr>
  </p:slideViewPr>
  <p:outlineViewPr>
    <p:cViewPr>
      <p:scale>
        <a:sx n="33" d="100"/>
        <a:sy n="33" d="100"/>
      </p:scale>
      <p:origin x="0" y="-3340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ableStyles" Target="tableStyle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2023-06-14</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14/06/2023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98</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114</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171</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176</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180</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192</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240</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5</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27</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56</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59</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11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tags" Target="../tags/tag3.xml"/><Relationship Id="rId7" Type="http://schemas.openxmlformats.org/officeDocument/2006/relationships/image" Target="../media/image7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1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78.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1.png"/><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17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9" Type="http://schemas.openxmlformats.org/officeDocument/2006/relationships/image" Target="../media/image169.png"/><Relationship Id="rId21" Type="http://schemas.openxmlformats.org/officeDocument/2006/relationships/image" Target="../media/image151.png"/><Relationship Id="rId34" Type="http://schemas.openxmlformats.org/officeDocument/2006/relationships/image" Target="../media/image164.png"/><Relationship Id="rId42" Type="http://schemas.openxmlformats.org/officeDocument/2006/relationships/image" Target="../media/image172.png"/><Relationship Id="rId47" Type="http://schemas.openxmlformats.org/officeDocument/2006/relationships/image" Target="../media/image177.png"/><Relationship Id="rId50" Type="http://schemas.openxmlformats.org/officeDocument/2006/relationships/image" Target="../media/image180.png"/><Relationship Id="rId55" Type="http://schemas.openxmlformats.org/officeDocument/2006/relationships/image" Target="../media/image185.png"/><Relationship Id="rId7" Type="http://schemas.openxmlformats.org/officeDocument/2006/relationships/image" Target="../media/image137.png"/><Relationship Id="rId2" Type="http://schemas.openxmlformats.org/officeDocument/2006/relationships/image" Target="../media/image132.png"/><Relationship Id="rId16" Type="http://schemas.openxmlformats.org/officeDocument/2006/relationships/image" Target="../media/image146.png"/><Relationship Id="rId29" Type="http://schemas.openxmlformats.org/officeDocument/2006/relationships/image" Target="../media/image159.png"/><Relationship Id="rId11" Type="http://schemas.openxmlformats.org/officeDocument/2006/relationships/image" Target="../media/image141.png"/><Relationship Id="rId24" Type="http://schemas.openxmlformats.org/officeDocument/2006/relationships/image" Target="../media/image154.png"/><Relationship Id="rId32" Type="http://schemas.openxmlformats.org/officeDocument/2006/relationships/image" Target="../media/image162.png"/><Relationship Id="rId37" Type="http://schemas.openxmlformats.org/officeDocument/2006/relationships/image" Target="../media/image167.png"/><Relationship Id="rId40" Type="http://schemas.openxmlformats.org/officeDocument/2006/relationships/image" Target="../media/image170.png"/><Relationship Id="rId45" Type="http://schemas.openxmlformats.org/officeDocument/2006/relationships/image" Target="../media/image175.png"/><Relationship Id="rId53" Type="http://schemas.openxmlformats.org/officeDocument/2006/relationships/image" Target="../media/image183.png"/><Relationship Id="rId58" Type="http://schemas.openxmlformats.org/officeDocument/2006/relationships/image" Target="../media/image188.png"/><Relationship Id="rId5" Type="http://schemas.openxmlformats.org/officeDocument/2006/relationships/image" Target="../media/image135.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 Id="rId35" Type="http://schemas.openxmlformats.org/officeDocument/2006/relationships/image" Target="../media/image165.png"/><Relationship Id="rId43" Type="http://schemas.openxmlformats.org/officeDocument/2006/relationships/image" Target="../media/image173.png"/><Relationship Id="rId48" Type="http://schemas.openxmlformats.org/officeDocument/2006/relationships/image" Target="../media/image178.png"/><Relationship Id="rId56" Type="http://schemas.openxmlformats.org/officeDocument/2006/relationships/image" Target="../media/image186.png"/><Relationship Id="rId8" Type="http://schemas.openxmlformats.org/officeDocument/2006/relationships/image" Target="../media/image138.png"/><Relationship Id="rId51" Type="http://schemas.openxmlformats.org/officeDocument/2006/relationships/image" Target="../media/image181.png"/><Relationship Id="rId3" Type="http://schemas.openxmlformats.org/officeDocument/2006/relationships/image" Target="../media/image133.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33" Type="http://schemas.openxmlformats.org/officeDocument/2006/relationships/image" Target="../media/image163.png"/><Relationship Id="rId38" Type="http://schemas.openxmlformats.org/officeDocument/2006/relationships/image" Target="../media/image168.png"/><Relationship Id="rId46" Type="http://schemas.openxmlformats.org/officeDocument/2006/relationships/image" Target="../media/image176.png"/><Relationship Id="rId59" Type="http://schemas.openxmlformats.org/officeDocument/2006/relationships/image" Target="../media/image189.png"/><Relationship Id="rId20" Type="http://schemas.openxmlformats.org/officeDocument/2006/relationships/image" Target="../media/image150.png"/><Relationship Id="rId41" Type="http://schemas.openxmlformats.org/officeDocument/2006/relationships/image" Target="../media/image171.png"/><Relationship Id="rId54"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36" Type="http://schemas.openxmlformats.org/officeDocument/2006/relationships/image" Target="../media/image166.png"/><Relationship Id="rId49" Type="http://schemas.openxmlformats.org/officeDocument/2006/relationships/image" Target="../media/image179.png"/><Relationship Id="rId57" Type="http://schemas.openxmlformats.org/officeDocument/2006/relationships/image" Target="../media/image187.png"/><Relationship Id="rId10" Type="http://schemas.openxmlformats.org/officeDocument/2006/relationships/image" Target="../media/image140.png"/><Relationship Id="rId31" Type="http://schemas.openxmlformats.org/officeDocument/2006/relationships/image" Target="../media/image161.png"/><Relationship Id="rId44" Type="http://schemas.openxmlformats.org/officeDocument/2006/relationships/image" Target="../media/image174.png"/><Relationship Id="rId52" Type="http://schemas.openxmlformats.org/officeDocument/2006/relationships/image" Target="../media/image182.png"/><Relationship Id="rId60" Type="http://schemas.openxmlformats.org/officeDocument/2006/relationships/image" Target="../media/image190.png"/></Relationships>
</file>

<file path=ppt/slides/_rels/slide17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27.sv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12.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33.sv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5.svg"/><Relationship Id="rId4" Type="http://schemas.openxmlformats.org/officeDocument/2006/relationships/image" Target="../media/image234.png"/></Relationships>
</file>

<file path=ppt/slides/_rels/slide21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3.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7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61.jp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0.png"/><Relationship Id="rId4" Type="http://schemas.openxmlformats.org/officeDocument/2006/relationships/image" Target="../media/image2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datasciencecentral.com/profiles/blogs/dataops-it-s-a-secret"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2.svg"/></Relationships>
</file>

<file path=ppt/slides/_rels/slide7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hyperlink" Target="https://www.domo.com/learn/data-never-sleeps-9"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100</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101</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107</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110</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112</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113</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116</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12</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122</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123</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375" y="2313781"/>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13</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14</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140</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142</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143</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145</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146</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15</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163</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164</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165</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167</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168</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17</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170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175</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176</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177</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178</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182</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183</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187</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189</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190</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193</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195</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197</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 UniBO</a:t>
            </a:r>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3"/>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20</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200</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205</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207</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210</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211</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216</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222</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223</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224</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225</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230</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231</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237</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24</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240</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241</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246</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25</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256</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258</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261</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264</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265</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267</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268</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269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27</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271</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275</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277</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284</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285</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29</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293</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294</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295</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296</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297</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298</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299</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30</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302</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303</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308</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309</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310</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312</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313</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314</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315</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316</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317</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318</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319</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320</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pPr lvl="1"/>
            <a:r>
              <a:rPr lang="en-US" dirty="0"/>
              <a:t>Exams </a:t>
            </a:r>
            <a:r>
              <a:rPr lang="en-US" b="1" dirty="0"/>
              <a:t>must be in presence </a:t>
            </a:r>
            <a:r>
              <a:rPr lang="en-US" dirty="0"/>
              <a:t>according to the University's regulations</a:t>
            </a:r>
          </a:p>
          <a:p>
            <a:pPr lvl="1"/>
            <a:r>
              <a:rPr lang="en-US" dirty="0"/>
              <a:t>Be prepared, there must be </a:t>
            </a:r>
            <a:r>
              <a:rPr lang="en-US" b="1" dirty="0"/>
              <a:t>at least one month </a:t>
            </a:r>
            <a:r>
              <a:rPr lang="en-US" dirty="0"/>
              <a:t>between exam attempts</a:t>
            </a:r>
          </a:p>
          <a:p>
            <a:pPr lvl="1"/>
            <a:r>
              <a:rPr lang="en-US" b="1" dirty="0"/>
              <a:t>All lectures (including seminars) </a:t>
            </a:r>
            <a:r>
              <a:rPr lang="en-US" dirty="0"/>
              <a:t>are subjects of questions</a:t>
            </a:r>
          </a:p>
          <a:p>
            <a:pPr lvl="1"/>
            <a:r>
              <a:rPr lang="en-US" b="1" dirty="0"/>
              <a:t>Interaction during the lectures/labs </a:t>
            </a:r>
            <a:r>
              <a:rPr lang="en-US" dirty="0"/>
              <a:t>is considered in the final evaluation</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4</a:t>
            </a:fld>
            <a:endParaRPr lang="en-US" dirty="0"/>
          </a:p>
        </p:txBody>
      </p:sp>
      <p:sp>
        <p:nvSpPr>
          <p:cNvPr id="11" name="Content Placeholder 10">
            <a:extLst>
              <a:ext uri="{FF2B5EF4-FFF2-40B4-BE49-F238E27FC236}">
                <a16:creationId xmlns:a16="http://schemas.microsoft.com/office/drawing/2014/main" id="{9551B234-A667-DC4D-BA60-B3F36A54C0A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2360713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528891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57</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 vs data fabric</a:t>
            </a:r>
          </a:p>
        </p:txBody>
      </p:sp>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58</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807644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59</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6</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62</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63</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sz="half" idx="2"/>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65</a:t>
            </a:fld>
            <a:endParaRPr lang="it-IT" dirty="0"/>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66</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68</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70</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72</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74</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75</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81</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82</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85</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87</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89</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90</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96</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97</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99</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29217</TotalTime>
  <Words>24256</Words>
  <Application>Microsoft Office PowerPoint</Application>
  <PresentationFormat>Widescreen</PresentationFormat>
  <Paragraphs>3938</Paragraphs>
  <Slides>320</Slides>
  <Notes>17</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320</vt:i4>
      </vt:variant>
    </vt:vector>
  </HeadingPairs>
  <TitlesOfParts>
    <vt:vector size="335"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1507</cp:revision>
  <dcterms:created xsi:type="dcterms:W3CDTF">2019-03-06T18:10:20Z</dcterms:created>
  <dcterms:modified xsi:type="dcterms:W3CDTF">2023-06-14T09:57:15Z</dcterms:modified>
</cp:coreProperties>
</file>